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1C2069-9A98-42D2-BCAA-A8910F75E1FB}" type="datetimeFigureOut">
              <a:rPr lang="hr-HR" smtClean="0"/>
              <a:pPr/>
              <a:t>11.7.2023.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7165BA-6BAA-4784-AA06-13155F3588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E97057-3B0D-3E88-FF4D-2A938E2D0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Analiza ankete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2B56E4-A12C-C531-0707-15D62395D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- učitelji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807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4EECD4-E0FF-F68F-D022-F341125C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2" t="23396" r="11132" b="36604"/>
          <a:stretch>
            <a:fillRect/>
          </a:stretch>
        </p:blipFill>
        <p:spPr>
          <a:xfrm>
            <a:off x="655607" y="1242203"/>
            <a:ext cx="10714008" cy="40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4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6A6CD51-EF75-79FC-3EDA-2E6A9416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7" t="37358" r="8302" b="20252"/>
          <a:stretch>
            <a:fillRect/>
          </a:stretch>
        </p:blipFill>
        <p:spPr>
          <a:xfrm>
            <a:off x="621101" y="1345721"/>
            <a:ext cx="10843405" cy="4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3E8AE53-AB65-3412-E2B7-86E656DB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16" t="41761" r="6745" b="12830"/>
          <a:stretch>
            <a:fillRect/>
          </a:stretch>
        </p:blipFill>
        <p:spPr>
          <a:xfrm>
            <a:off x="560717" y="1293962"/>
            <a:ext cx="11033185" cy="4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BC9CA2-E37C-9214-277B-8870C5C3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65" t="33711" r="2287" b="19497"/>
          <a:stretch>
            <a:fillRect/>
          </a:stretch>
        </p:blipFill>
        <p:spPr>
          <a:xfrm>
            <a:off x="672859" y="1216325"/>
            <a:ext cx="11093571" cy="42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197B6D8-B57E-7F2A-BE1D-9A4FD876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9" t="43774" r="2005" b="15723"/>
          <a:stretch>
            <a:fillRect/>
          </a:stretch>
        </p:blipFill>
        <p:spPr>
          <a:xfrm>
            <a:off x="491705" y="1492370"/>
            <a:ext cx="11205713" cy="38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3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4C9016E-DDE2-61CB-8A84-3BB27D5B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3" t="35220" r="2995" b="21133"/>
          <a:stretch>
            <a:fillRect/>
          </a:stretch>
        </p:blipFill>
        <p:spPr>
          <a:xfrm>
            <a:off x="474453" y="1613140"/>
            <a:ext cx="11162581" cy="37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902A887-8917-808D-17A5-7A063F1E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5" t="40000" r="2359" b="18239"/>
          <a:stretch>
            <a:fillRect/>
          </a:stretch>
        </p:blipFill>
        <p:spPr>
          <a:xfrm>
            <a:off x="603850" y="1268083"/>
            <a:ext cx="11136702" cy="39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2B3793-4FEF-E3E2-7FA4-FC7E1767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4" t="40000" r="5613" b="17107"/>
          <a:stretch>
            <a:fillRect/>
          </a:stretch>
        </p:blipFill>
        <p:spPr>
          <a:xfrm>
            <a:off x="655607" y="1449238"/>
            <a:ext cx="10895163" cy="3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FD27AF6-207C-3E04-E596-D6820ABD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4" t="33836" r="5401" b="25409"/>
          <a:stretch>
            <a:fillRect/>
          </a:stretch>
        </p:blipFill>
        <p:spPr>
          <a:xfrm>
            <a:off x="612474" y="1224951"/>
            <a:ext cx="11067691" cy="37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0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5FE281-FBD4-9024-4C0A-373473E8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4" t="34088" r="3279" b="21887"/>
          <a:stretch>
            <a:fillRect/>
          </a:stretch>
        </p:blipFill>
        <p:spPr>
          <a:xfrm>
            <a:off x="526211" y="1112808"/>
            <a:ext cx="11171208" cy="4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8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CF861A-29D4-8076-44C9-0B6ED5A0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32" t="52076" r="9340" b="5157"/>
          <a:stretch>
            <a:fillRect/>
          </a:stretch>
        </p:blipFill>
        <p:spPr>
          <a:xfrm>
            <a:off x="569344" y="1354347"/>
            <a:ext cx="10938293" cy="44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1898FD-22A7-BAEB-83C8-98545787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7" t="38365" r="5118" b="17107"/>
          <a:stretch>
            <a:fillRect/>
          </a:stretch>
        </p:blipFill>
        <p:spPr>
          <a:xfrm>
            <a:off x="517585" y="1190446"/>
            <a:ext cx="11059064" cy="38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D59020F-515E-3386-B6F7-E809585D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1" t="30314" r="3844" b="26038"/>
          <a:stretch>
            <a:fillRect/>
          </a:stretch>
        </p:blipFill>
        <p:spPr>
          <a:xfrm>
            <a:off x="577970" y="1337094"/>
            <a:ext cx="11145328" cy="3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6AC9988-2E26-1779-3FBB-FFF06C5E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3" t="34591" r="2924" b="21887"/>
          <a:stretch>
            <a:fillRect/>
          </a:stretch>
        </p:blipFill>
        <p:spPr>
          <a:xfrm>
            <a:off x="422694" y="1518249"/>
            <a:ext cx="11412748" cy="3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40D79B-71EE-F99A-1C5F-8AAE4C9D66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7" t="37107" r="4693" b="18994"/>
          <a:stretch>
            <a:fillRect/>
          </a:stretch>
        </p:blipFill>
        <p:spPr>
          <a:xfrm>
            <a:off x="543465" y="1250831"/>
            <a:ext cx="11084943" cy="39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02B2125-8ACD-B16D-9814-7947F952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9" t="39874" r="5755" b="8176"/>
          <a:stretch>
            <a:fillRect/>
          </a:stretch>
        </p:blipFill>
        <p:spPr>
          <a:xfrm>
            <a:off x="750499" y="1104181"/>
            <a:ext cx="10817525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6AAF7C8-A8BD-53F5-54D8-810713C3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21" t="22893" r="13113" b="5032"/>
          <a:stretch>
            <a:fillRect/>
          </a:stretch>
        </p:blipFill>
        <p:spPr>
          <a:xfrm>
            <a:off x="1207699" y="1017916"/>
            <a:ext cx="9739222" cy="4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19F70D7-05AB-412B-2725-5D302836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5" t="25031" r="4481" b="5786"/>
          <a:stretch>
            <a:fillRect/>
          </a:stretch>
        </p:blipFill>
        <p:spPr>
          <a:xfrm>
            <a:off x="500331" y="1302589"/>
            <a:ext cx="10938295" cy="47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6A1D147-7D65-E949-ADAB-0065100370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16" t="24277" r="6179" b="5409"/>
          <a:stretch>
            <a:fillRect/>
          </a:stretch>
        </p:blipFill>
        <p:spPr>
          <a:xfrm>
            <a:off x="577970" y="1121433"/>
            <a:ext cx="10912415" cy="48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8292F73-BF25-41C3-7F15-92B271B3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11" t="23774" r="4057" b="35596"/>
          <a:stretch>
            <a:fillRect/>
          </a:stretch>
        </p:blipFill>
        <p:spPr>
          <a:xfrm>
            <a:off x="586596" y="1242205"/>
            <a:ext cx="11300604" cy="41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0C9E512-664E-FA5F-4BD1-2C354B3A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2" t="47673" r="4906" b="9937"/>
          <a:stretch>
            <a:fillRect/>
          </a:stretch>
        </p:blipFill>
        <p:spPr>
          <a:xfrm>
            <a:off x="543465" y="1268083"/>
            <a:ext cx="11266098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41D6CD5-4494-831D-CC8F-10073112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2" t="23522" r="4316" b="35346"/>
          <a:stretch>
            <a:fillRect/>
          </a:stretch>
        </p:blipFill>
        <p:spPr>
          <a:xfrm>
            <a:off x="483079" y="2087592"/>
            <a:ext cx="11182710" cy="28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9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3030E34-AA56-C666-9FF6-69FD892F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69" t="37862" r="7948" b="16855"/>
          <a:stretch>
            <a:fillRect/>
          </a:stretch>
        </p:blipFill>
        <p:spPr>
          <a:xfrm>
            <a:off x="862642" y="1570008"/>
            <a:ext cx="10653622" cy="39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4</Words>
  <Application>Microsoft Office PowerPoint</Application>
  <PresentationFormat>Široki zaslon</PresentationFormat>
  <Paragraphs>2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9" baseType="lpstr">
      <vt:lpstr>Lucida Sans Unicode</vt:lpstr>
      <vt:lpstr>Verdana</vt:lpstr>
      <vt:lpstr>Wingdings 2</vt:lpstr>
      <vt:lpstr>Wingdings 3</vt:lpstr>
      <vt:lpstr>Concourse</vt:lpstr>
      <vt:lpstr>Analiza ankete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ankete</dc:title>
  <dc:creator>Dušanka Đokanović</dc:creator>
  <cp:lastModifiedBy>Nataša Zenzerović</cp:lastModifiedBy>
  <cp:revision>35</cp:revision>
  <dcterms:created xsi:type="dcterms:W3CDTF">2023-03-28T09:46:40Z</dcterms:created>
  <dcterms:modified xsi:type="dcterms:W3CDTF">2023-07-11T10:00:46Z</dcterms:modified>
</cp:coreProperties>
</file>